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heme/theme10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1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2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13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2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3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4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5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6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7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9.xml><?xml version="1.0" encoding="utf-8"?>
<a:theme xmlns:a="http://schemas.openxmlformats.org/drawingml/2006/main" name="1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6e7434d-02c3-4d98-96c5-5a5ec967cb6a" xsi:nil="true"/>
    <_ip_UnifiedCompliancePolicyProperties xmlns="http://schemas.microsoft.com/sharepoint/v3" xsi:nil="true"/>
    <lcf76f155ced4ddcb4097134ff3c332f xmlns="9ad5ffd8-1c7b-414b-a936-883a442408b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7714B185F411408D77712A3B54E0F8" ma:contentTypeVersion="17" ma:contentTypeDescription="Create a new document." ma:contentTypeScope="" ma:versionID="58472f97ed8c56d43448b9abed0f9fd4">
  <xsd:schema xmlns:xsd="http://www.w3.org/2001/XMLSchema" xmlns:xs="http://www.w3.org/2001/XMLSchema" xmlns:p="http://schemas.microsoft.com/office/2006/metadata/properties" xmlns:ns1="http://schemas.microsoft.com/sharepoint/v3" xmlns:ns2="9ad5ffd8-1c7b-414b-a936-883a442408b2" xmlns:ns3="56e7434d-02c3-4d98-96c5-5a5ec967cb6a" targetNamespace="http://schemas.microsoft.com/office/2006/metadata/properties" ma:root="true" ma:fieldsID="43442b6774e35cccbd19099aa5835d87" ns1:_="" ns2:_="" ns3:_="">
    <xsd:import namespace="http://schemas.microsoft.com/sharepoint/v3"/>
    <xsd:import namespace="9ad5ffd8-1c7b-414b-a936-883a442408b2"/>
    <xsd:import namespace="56e7434d-02c3-4d98-96c5-5a5ec967c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5ffd8-1c7b-414b-a936-883a44240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7434d-02c3-4d98-96c5-5a5ec967c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f3eec97-6632-40ee-b5a9-ec4ef89adf58}" ma:internalName="TaxCatchAll" ma:showField="CatchAllData" ma:web="56e7434d-02c3-4d98-96c5-5a5ec967cb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80CB-C121-46B4-BE97-50049B3B89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02DF8-356A-4B80-8857-310C710ABC5C}">
  <ds:schemaRefs>
    <ds:schemaRef ds:uri="http://schemas.microsoft.com/office/infopath/2007/PartnerControls"/>
    <ds:schemaRef ds:uri="9ad5ffd8-1c7b-414b-a936-883a442408b2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56e7434d-02c3-4d98-96c5-5a5ec967cb6a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5220F810-2133-4E1E-A771-57B1F12F77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ad5ffd8-1c7b-414b-a936-883a442408b2"/>
    <ds:schemaRef ds:uri="56e7434d-02c3-4d98-96c5-5a5ec967cb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1412</Words>
  <Application>Microsoft Office PowerPoint</Application>
  <PresentationFormat>Widescreen</PresentationFormat>
  <Paragraphs>173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1_Microsoft 365 Copilot Template</vt:lpstr>
      <vt:lpstr>Copilot Scavenger Hunt Challenge</vt:lpstr>
      <vt:lpstr>Scavenger Hunt</vt:lpstr>
      <vt:lpstr>How it works</vt:lpstr>
      <vt:lpstr>Your Copilot Scavenger Hunt Trophy Wall</vt:lpstr>
      <vt:lpstr>Challenge #1: Catch up on emails</vt:lpstr>
      <vt:lpstr>Challenge #2: Get action items from a meeting</vt:lpstr>
      <vt:lpstr>Challenge #3: Research a company's market share</vt:lpstr>
      <vt:lpstr>Challenge #4: Gather information</vt:lpstr>
      <vt:lpstr>Challenge #5: Draft an email response</vt:lpstr>
      <vt:lpstr>Challenge #6: Craft a well thought out prompt </vt:lpstr>
      <vt:lpstr>Challenge #7: Brainstorm ideas</vt:lpstr>
      <vt:lpstr>Challenge #8: Turn a doc into a deck</vt:lpstr>
      <vt:lpstr>Challenge #9: Analyze data</vt:lpstr>
      <vt:lpstr>Challenge #10: Minecraft yourself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Daryl Schaal (SYNAXIS CORPORATION)</cp:lastModifiedBy>
  <cp:revision>8</cp:revision>
  <dcterms:created xsi:type="dcterms:W3CDTF">2025-10-22T19:05:02Z</dcterms:created>
  <dcterms:modified xsi:type="dcterms:W3CDTF">2025-11-20T21:52:55Z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0x010100207714B185F411408D77712A3B54E0F8</vt:lpwstr>
  </property>
  <property fmtid="{D5CDD505-2E9C-101B-9397-08002B2CF9AE}" pid="3" name="MediaServiceImageTags">
    <vt:lpwstr/>
  </property>
</Properties>
</file>